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9" r:id="rId2"/>
  </p:sldMasterIdLst>
  <p:sldIdLst>
    <p:sldId id="256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FFCC51-C267-4386-D90E-D60A4D6F40FE}" v="1" dt="2021-05-25T22:47:44.813"/>
    <p1510:client id="{7F348132-70FB-3827-FE20-CBF51BEF90F6}" v="121" dt="2021-05-25T23:26:15.539"/>
    <p1510:client id="{971506BE-558B-1822-9D17-2168369628D0}" v="41" dt="2021-05-26T00:05:36.435"/>
    <p1510:client id="{CBD95E1C-83C4-47EB-B9A4-C4F283502A3D}" v="26" dt="2021-05-25T23:52:55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99" d="100"/>
          <a:sy n="99" d="100"/>
        </p:scale>
        <p:origin x="2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me, Title, Date"/>
          <p:cNvSpPr>
            <a:spLocks noGrp="1"/>
          </p:cNvSpPr>
          <p:nvPr>
            <p:ph type="subTitle" idx="1" hasCustomPrompt="1"/>
          </p:nvPr>
        </p:nvSpPr>
        <p:spPr>
          <a:xfrm>
            <a:off x="872570" y="4513633"/>
            <a:ext cx="7417990" cy="1092607"/>
          </a:xfrm>
        </p:spPr>
        <p:txBody>
          <a:bodyPr wrap="square">
            <a:spAutoFit/>
          </a:bodyPr>
          <a:lstStyle>
            <a:lvl1pPr marL="0" indent="0" algn="l">
              <a:spcBef>
                <a:spcPts val="300"/>
              </a:spcBef>
              <a:buNone/>
              <a:defRPr lang="en-US" sz="2000" b="0" i="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2570" y="2122996"/>
            <a:ext cx="7417990" cy="707886"/>
          </a:xfrm>
        </p:spPr>
        <p:txBody>
          <a:bodyPr wrap="square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6833D8A-D81B-AA4D-BC0C-B9F9B99BDC1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6DC90665-93DD-BA43-AEB2-9473ED9E14A5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1B3D47F-2C53-4E4B-A632-F9836852D48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Rectangle 5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ww.png">
            <a:extLst>
              <a:ext uri="{FF2B5EF4-FFF2-40B4-BE49-F238E27FC236}">
                <a16:creationId xmlns:a16="http://schemas.microsoft.com/office/drawing/2014/main" id="{BD515A1B-E781-9542-B11E-020D7530B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30CB90D7-B2ED-5F4B-9C4A-4C5F388B660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B3322536-4D68-4C45-93CB-EBED08E3CB52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89EF4-0CD0-CE40-B328-01966A945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8C16838A-F495-2546-9F44-BF6397F12E0C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E9A42-40D8-6146-BC40-79DAE6208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2EF15590-5F1E-D542-BD85-EFD08C30A69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CB4086-1311-4B49-818E-196624494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id="{F0122A65-85C0-6541-8107-BF11595575F3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713B90-AF64-CD41-A82E-7B206B39F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28E8BA5-2629-414A-9A3D-BABF241D05E5}"/>
              </a:ext>
            </a:extLst>
          </p:cNvPr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ww.png">
            <a:extLst>
              <a:ext uri="{FF2B5EF4-FFF2-40B4-BE49-F238E27FC236}">
                <a16:creationId xmlns:a16="http://schemas.microsoft.com/office/drawing/2014/main" id="{9AA13D9F-69FF-472A-BF52-3639C7C1F6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27" name="object 6">
            <a:extLst>
              <a:ext uri="{FF2B5EF4-FFF2-40B4-BE49-F238E27FC236}">
                <a16:creationId xmlns:a16="http://schemas.microsoft.com/office/drawing/2014/main" id="{AE221601-A21E-43F7-A4DC-2C4EED03F0D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EA32C18-7297-4EAC-9502-63BD07931D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19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1.png">
            <a:extLst>
              <a:ext uri="{FF2B5EF4-FFF2-40B4-BE49-F238E27FC236}">
                <a16:creationId xmlns:a16="http://schemas.microsoft.com/office/drawing/2014/main" id="{0C30E8B4-72CA-F045-86DE-DA0CF9BC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1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24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1382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rgbClr val="171C2D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Insert additional supporting text here.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1427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Insert additional supporting text here.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1472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rgbClr val="171C2D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Insert additional supporting text here.</a:t>
            </a:r>
          </a:p>
        </p:txBody>
      </p:sp>
      <p:sp>
        <p:nvSpPr>
          <p:cNvPr id="8" name="Picture Placeholder 426"/>
          <p:cNvSpPr>
            <a:spLocks noGrp="1"/>
          </p:cNvSpPr>
          <p:nvPr>
            <p:ph type="pic" sz="quarter" idx="11"/>
          </p:nvPr>
        </p:nvSpPr>
        <p:spPr>
          <a:xfrm>
            <a:off x="8107100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26"/>
          <p:cNvSpPr>
            <a:spLocks noGrp="1"/>
          </p:cNvSpPr>
          <p:nvPr>
            <p:ph type="pic" sz="quarter" idx="19"/>
          </p:nvPr>
        </p:nvSpPr>
        <p:spPr>
          <a:xfrm>
            <a:off x="906201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426"/>
          <p:cNvSpPr>
            <a:spLocks noGrp="1"/>
          </p:cNvSpPr>
          <p:nvPr>
            <p:ph type="pic" sz="quarter" idx="20"/>
          </p:nvPr>
        </p:nvSpPr>
        <p:spPr>
          <a:xfrm>
            <a:off x="4514270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42204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2AD6E-7A81-4D46-A4DC-BC3429D8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286762"/>
            <a:ext cx="5772150" cy="761746"/>
          </a:xfrm>
        </p:spPr>
        <p:txBody>
          <a:bodyPr/>
          <a:lstStyle>
            <a:lvl1pPr>
              <a:defRPr lang="en-US" sz="4800" b="1" i="0" kern="1200" dirty="0">
                <a:solidFill>
                  <a:srgbClr val="171C2D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Simple Statement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2C299-FDA6-164A-B353-229958A83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58E4E-230D-8D43-99E8-0341ED808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048509"/>
            <a:ext cx="5772150" cy="1354217"/>
          </a:xfrm>
        </p:spPr>
        <p:txBody>
          <a:bodyPr/>
          <a:lstStyle>
            <a:lvl1pPr marL="0" indent="0">
              <a:buNone/>
              <a:defRPr sz="4400" b="0" i="0" baseline="0">
                <a:solidFill>
                  <a:srgbClr val="EC1C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Introduction or Concept Slide</a:t>
            </a:r>
          </a:p>
        </p:txBody>
      </p:sp>
      <p:pic>
        <p:nvPicPr>
          <p:cNvPr id="8" name="Picture 7" descr="111.png">
            <a:extLst>
              <a:ext uri="{FF2B5EF4-FFF2-40B4-BE49-F238E27FC236}">
                <a16:creationId xmlns:a16="http://schemas.microsoft.com/office/drawing/2014/main" id="{6E287EE2-21D3-F44C-813F-02BED688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/>
        </p:blipFill>
        <p:spPr>
          <a:xfrm>
            <a:off x="8903979" y="0"/>
            <a:ext cx="3288021" cy="68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07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tatem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2AD6E-7A81-4D46-A4DC-BC3429D8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286762"/>
            <a:ext cx="5772150" cy="761746"/>
          </a:xfrm>
        </p:spPr>
        <p:txBody>
          <a:bodyPr/>
          <a:lstStyle>
            <a:lvl1pPr>
              <a:defRPr lang="en-US" sz="4800" b="1" i="0" kern="1200" dirty="0">
                <a:solidFill>
                  <a:srgbClr val="171C2D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Simple Statement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2C299-FDA6-164A-B353-229958A83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58E4E-230D-8D43-99E8-0341ED808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048509"/>
            <a:ext cx="5772150" cy="1354217"/>
          </a:xfrm>
        </p:spPr>
        <p:txBody>
          <a:bodyPr/>
          <a:lstStyle>
            <a:lvl1pPr marL="0" indent="0">
              <a:buNone/>
              <a:defRPr sz="4400" b="0" i="0" baseline="0">
                <a:solidFill>
                  <a:srgbClr val="EC1C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Introduction or Concept Slide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9EAEFDD-B284-E94B-8F1D-D7E1627370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1800" y="1200150"/>
            <a:ext cx="4457700" cy="4457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1.png">
            <a:extLst>
              <a:ext uri="{FF2B5EF4-FFF2-40B4-BE49-F238E27FC236}">
                <a16:creationId xmlns:a16="http://schemas.microsoft.com/office/drawing/2014/main" id="{D28EDF51-090C-9841-AE58-2273CEB97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13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2364798-7D9C-B84C-856F-0C65222D9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3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-Away Slide (Sub-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614040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/>
              <a:t>Take-Away Slide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60119" y="2101122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53729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60119" y="3705946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768475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60119" y="5330613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2A52D08-28C6-7046-85C5-29DDBD4D2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7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-Away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1B7EA41-46BF-B947-8230-37EB3728F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589668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/>
              <a:t>Take-Away Slide With Bullets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D465602-9518-D549-819E-52FFB5D1A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5273868-A160-3B46-8F69-A41EDF54B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95489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165392-FF16-194E-BB96-47B05786B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851993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C1986B2-675B-824C-8649-7C9AC5CE3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9" hasCustomPrompt="1"/>
          </p:nvPr>
        </p:nvSpPr>
        <p:spPr>
          <a:xfrm>
            <a:off x="966788" y="207422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976948" y="3738837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976948" y="538103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351902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161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8527C-82D0-9645-A44A-89CA1AE03B1F}"/>
              </a:ext>
            </a:extLst>
          </p:cNvPr>
          <p:cNvSpPr txBox="1"/>
          <p:nvPr/>
        </p:nvSpPr>
        <p:spPr>
          <a:xfrm>
            <a:off x="872570" y="2644170"/>
            <a:ext cx="5390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Adaptable.</a:t>
            </a:r>
            <a:br>
              <a:rPr lang="en-US" sz="4800" b="1"/>
            </a:br>
            <a:r>
              <a:rPr lang="en-US" sz="4800" b="1">
                <a:solidFill>
                  <a:srgbClr val="FF0000"/>
                </a:solidFill>
              </a:rPr>
              <a:t>Intelligent.</a:t>
            </a:r>
            <a:endParaRPr lang="en-US" sz="4800" b="1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E3A08A-E4FA-4EAF-ACB5-9173A6A26725}"/>
              </a:ext>
            </a:extLst>
          </p:cNvPr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8A4520EC-C38D-462A-9821-CDA1669F65FD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6DDAAF0D-6D96-4A9E-94B1-19BA32BBB5D1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11.png">
            <a:extLst>
              <a:ext uri="{FF2B5EF4-FFF2-40B4-BE49-F238E27FC236}">
                <a16:creationId xmlns:a16="http://schemas.microsoft.com/office/drawing/2014/main" id="{FAB2BA02-E64F-4EB9-AA41-4BD3E52BB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C4BCFBA-AD1C-4B6A-A5B4-54315CCA77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3CD02E4-A53A-4616-A0DA-2D039B04F7BE}"/>
              </a:ext>
            </a:extLst>
          </p:cNvPr>
          <p:cNvSpPr txBox="1"/>
          <p:nvPr/>
        </p:nvSpPr>
        <p:spPr>
          <a:xfrm>
            <a:off x="872570" y="2644170"/>
            <a:ext cx="5390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Adaptable.</a:t>
            </a:r>
            <a:br>
              <a:rPr lang="en-US" sz="4800" b="1"/>
            </a:br>
            <a:r>
              <a:rPr lang="en-US" sz="4800" b="1">
                <a:solidFill>
                  <a:srgbClr val="FF0000"/>
                </a:solidFill>
              </a:rPr>
              <a:t>Intelligent.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17907153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52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847093"/>
            <a:ext cx="10978206" cy="3748401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400" b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63550" indent="-174625">
              <a:lnSpc>
                <a:spcPct val="110000"/>
              </a:lnSpc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2625" indent="-173038">
              <a:lnSpc>
                <a:spcPct val="110000"/>
              </a:lnSpc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" y="6577030"/>
            <a:ext cx="1117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09601" y="123020"/>
            <a:ext cx="1097281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bg1"/>
                </a:solidFill>
              </a:rPr>
              <a:t>INSERT TITLE OF THE PRESENTATION ON ALL SLIDES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09600" y="1068637"/>
            <a:ext cx="10972811" cy="56627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3200" b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  <a:defRPr/>
            </a:pPr>
            <a:r>
              <a:rPr lang="en-US"/>
              <a:t>Slide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005B4-DD21-4EDF-B3A6-ED9D526D70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ayout (Custom Graphic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F99C1-A850-AA46-A3A6-13755C4E5C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31"/>
            <a:ext cx="8384875" cy="689423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72570" y="2122996"/>
            <a:ext cx="6259750" cy="757130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Name, Title, Date"/>
          <p:cNvSpPr>
            <a:spLocks noGrp="1"/>
          </p:cNvSpPr>
          <p:nvPr>
            <p:ph type="subTitle" idx="1" hasCustomPrompt="1"/>
          </p:nvPr>
        </p:nvSpPr>
        <p:spPr>
          <a:xfrm>
            <a:off x="872570" y="4513633"/>
            <a:ext cx="4877066" cy="1092607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lang="en-US" sz="2000" b="0" i="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79F46B48-C01A-1340-8C6B-DA07FABAAD3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529EC48C-88EC-4F48-B6BB-B7BB27D37DBD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14E96798-EC8B-FA4C-AC7D-DE75AF3811A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Rectangle 22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ww.png">
            <a:extLst>
              <a:ext uri="{FF2B5EF4-FFF2-40B4-BE49-F238E27FC236}">
                <a16:creationId xmlns:a16="http://schemas.microsoft.com/office/drawing/2014/main" id="{6CB568A7-486F-7E43-8841-829B65783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26" name="object 6">
            <a:extLst>
              <a:ext uri="{FF2B5EF4-FFF2-40B4-BE49-F238E27FC236}">
                <a16:creationId xmlns:a16="http://schemas.microsoft.com/office/drawing/2014/main" id="{55A0589D-3199-824F-BB2E-0165FD1B46B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4AB8CBEA-6665-9A4C-BAFF-830C38095BF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C7CEB1-422C-D04C-9AF5-6F9B7A714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6EFF017-BB71-2946-8429-D5C445CE839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59F683-89D6-C24E-B6D3-272BC62A2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BCF7B235-4328-1747-AC5E-57DC6D753214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880B90-D46C-0D44-8AFE-4A062DD3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EC8AB604-7AB0-AA4A-8D3F-975F013C2F5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0C4FA3-D3E2-BF43-880D-3DA206335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01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1327153"/>
            <a:ext cx="10504063" cy="4268337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4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 sz="1800"/>
            </a:lvl2pPr>
            <a:lvl3pPr marL="682625" indent="-173038">
              <a:lnSpc>
                <a:spcPct val="110000"/>
              </a:lnSpc>
              <a:defRPr sz="1600"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1" y="6577016"/>
            <a:ext cx="1117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733" y="209551"/>
            <a:ext cx="10498667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583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title style</a:t>
            </a:r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7480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1327153"/>
            <a:ext cx="10504063" cy="4268337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4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 sz="1800"/>
            </a:lvl2pPr>
            <a:lvl3pPr marL="682625" indent="-173038">
              <a:lnSpc>
                <a:spcPct val="110000"/>
              </a:lnSpc>
              <a:defRPr sz="1600"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1" y="6577016"/>
            <a:ext cx="1117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733" y="209551"/>
            <a:ext cx="10498667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6709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ke-Away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1B7EA41-46BF-B947-8230-37EB3728F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589668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/>
              <a:t>Take-Away Slide With Bullets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D465602-9518-D549-819E-52FFB5D1A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5273868-A160-3B46-8F69-A41EDF54B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95489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165392-FF16-194E-BB96-47B05786B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851993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C1986B2-675B-824C-8649-7C9AC5CE3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9" hasCustomPrompt="1"/>
          </p:nvPr>
        </p:nvSpPr>
        <p:spPr>
          <a:xfrm>
            <a:off x="966788" y="207422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976948" y="3738837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976948" y="538103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365104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nd Slide">
    <p:bg>
      <p:bgPr>
        <a:solidFill>
          <a:srgbClr val="161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8527C-82D0-9645-A44A-89CA1AE03B1F}"/>
              </a:ext>
            </a:extLst>
          </p:cNvPr>
          <p:cNvSpPr txBox="1"/>
          <p:nvPr/>
        </p:nvSpPr>
        <p:spPr>
          <a:xfrm>
            <a:off x="872570" y="2644170"/>
            <a:ext cx="5390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Adaptable.</a:t>
            </a:r>
            <a:br>
              <a:rPr lang="en-US" sz="4800" b="1"/>
            </a:br>
            <a:r>
              <a:rPr lang="en-US" sz="4800" b="1">
                <a:solidFill>
                  <a:srgbClr val="FF0000"/>
                </a:solidFill>
              </a:rPr>
              <a:t>Intelligent.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30390678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52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847093"/>
            <a:ext cx="10978206" cy="3748401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400" b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63550" indent="-174625">
              <a:lnSpc>
                <a:spcPct val="110000"/>
              </a:lnSpc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2625" indent="-173038">
              <a:lnSpc>
                <a:spcPct val="110000"/>
              </a:lnSpc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" y="6577030"/>
            <a:ext cx="1117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09601" y="123020"/>
            <a:ext cx="1097281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bg1"/>
                </a:solidFill>
              </a:rPr>
              <a:t>INSERT TITLE OF THE PRESENTATION ON ALL SLIDES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09600" y="1068637"/>
            <a:ext cx="10972811" cy="56627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3200" b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  <a:defRPr/>
            </a:pP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343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EAD77-0876-4647-97DC-D93085BB1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121" y="304800"/>
            <a:ext cx="11033760" cy="9753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0F2BAF-0E03-9146-9CEF-EF57A7048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A824BE7-9859-7240-83D5-846AECA23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1" y="1470401"/>
            <a:ext cx="11033760" cy="4632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34962" indent="-234962">
              <a:buSzPct val="80000"/>
              <a:buFont typeface="Webdings" panose="05030102010509060703" pitchFamily="18" charset="2"/>
              <a:buChar char=""/>
              <a:defRPr lang="en-US" dirty="0" smtClean="0"/>
            </a:lvl1pPr>
            <a:lvl2pPr marL="452989" indent="-220144">
              <a:buSzPct val="80000"/>
              <a:buFont typeface="Wingdings 3" panose="05040102010807070707" pitchFamily="18" charset="2"/>
              <a:buChar char=""/>
              <a:defRPr sz="2000"/>
            </a:lvl2pPr>
            <a:lvl3pPr marL="685835" indent="-232845">
              <a:buSzPct val="80000"/>
              <a:buFont typeface="Wingdings 3" panose="05040102010807070707" pitchFamily="18" charset="2"/>
              <a:buChar char="¬"/>
              <a:defRPr sz="1600"/>
            </a:lvl3pPr>
            <a:lvl4pPr marL="916563" indent="-230729">
              <a:buSzPct val="80000"/>
              <a:buFont typeface="Wingdings 3" panose="05040102010807070707" pitchFamily="18" charset="2"/>
              <a:buChar char="¬"/>
              <a:defRPr/>
            </a:lvl4pPr>
            <a:lvl5pPr marL="1138824" indent="-222262">
              <a:buSzPct val="80000"/>
              <a:buFont typeface="Wingdings 3" panose="05040102010807070707" pitchFamily="18" charset="2"/>
              <a:buChar char="¬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12192000" cy="853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8138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me, Title, Date"/>
          <p:cNvSpPr>
            <a:spLocks noGrp="1"/>
          </p:cNvSpPr>
          <p:nvPr>
            <p:ph type="subTitle" idx="1" hasCustomPrompt="1"/>
          </p:nvPr>
        </p:nvSpPr>
        <p:spPr>
          <a:xfrm>
            <a:off x="872570" y="4513633"/>
            <a:ext cx="7417990" cy="1092607"/>
          </a:xfrm>
        </p:spPr>
        <p:txBody>
          <a:bodyPr wrap="square">
            <a:spAutoFit/>
          </a:bodyPr>
          <a:lstStyle>
            <a:lvl1pPr marL="0" indent="0" algn="l">
              <a:spcBef>
                <a:spcPts val="300"/>
              </a:spcBef>
              <a:buNone/>
              <a:defRPr lang="en-US" sz="2000" b="0" i="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72570" y="2122996"/>
            <a:ext cx="7417990" cy="707886"/>
          </a:xfrm>
        </p:spPr>
        <p:txBody>
          <a:bodyPr wrap="square" anchor="t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0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F6833D8A-D81B-AA4D-BC0C-B9F9B99BDC1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6DC90665-93DD-BA43-AEB2-9473ED9E14A5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B1B3D47F-2C53-4E4B-A632-F9836852D48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6" name="Rectangle 5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ww.png">
            <a:extLst>
              <a:ext uri="{FF2B5EF4-FFF2-40B4-BE49-F238E27FC236}">
                <a16:creationId xmlns:a16="http://schemas.microsoft.com/office/drawing/2014/main" id="{BD515A1B-E781-9542-B11E-020D7530B5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30CB90D7-B2ED-5F4B-9C4A-4C5F388B660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2" name="object 6">
            <a:extLst>
              <a:ext uri="{FF2B5EF4-FFF2-40B4-BE49-F238E27FC236}">
                <a16:creationId xmlns:a16="http://schemas.microsoft.com/office/drawing/2014/main" id="{B3322536-4D68-4C45-93CB-EBED08E3CB52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89EF4-0CD0-CE40-B328-01966A945E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4" name="object 6">
            <a:extLst>
              <a:ext uri="{FF2B5EF4-FFF2-40B4-BE49-F238E27FC236}">
                <a16:creationId xmlns:a16="http://schemas.microsoft.com/office/drawing/2014/main" id="{8C16838A-F495-2546-9F44-BF6397F12E0C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D4E9A42-40D8-6146-BC40-79DAE6208D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9" name="object 6">
            <a:extLst>
              <a:ext uri="{FF2B5EF4-FFF2-40B4-BE49-F238E27FC236}">
                <a16:creationId xmlns:a16="http://schemas.microsoft.com/office/drawing/2014/main" id="{2EF15590-5F1E-D542-BD85-EFD08C30A69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7CB4086-1311-4B49-818E-196624494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id="{F0122A65-85C0-6541-8107-BF11595575F3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6713B90-AF64-CD41-A82E-7B206B39F3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9795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ayout (Custom Graphic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1F99C1-A850-AA46-A3A6-13755C4E5C5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231"/>
            <a:ext cx="8384875" cy="689423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872570" y="2122996"/>
            <a:ext cx="6259750" cy="757130"/>
          </a:xfrm>
        </p:spPr>
        <p:txBody>
          <a:bodyPr anchor="t">
            <a:norm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0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12" name="Name, Title, Date"/>
          <p:cNvSpPr>
            <a:spLocks noGrp="1"/>
          </p:cNvSpPr>
          <p:nvPr>
            <p:ph type="subTitle" idx="1" hasCustomPrompt="1"/>
          </p:nvPr>
        </p:nvSpPr>
        <p:spPr>
          <a:xfrm>
            <a:off x="872570" y="4513633"/>
            <a:ext cx="4877066" cy="1092607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lang="en-US" sz="2000" b="0" i="0" kern="120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Name</a:t>
            </a:r>
          </a:p>
          <a:p>
            <a:r>
              <a:rPr lang="en-US"/>
              <a:t>Title</a:t>
            </a:r>
          </a:p>
          <a:p>
            <a:r>
              <a:rPr lang="en-US"/>
              <a:t>Date</a:t>
            </a:r>
          </a:p>
        </p:txBody>
      </p:sp>
      <p:sp>
        <p:nvSpPr>
          <p:cNvPr id="14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6" name="object 6">
            <a:extLst>
              <a:ext uri="{FF2B5EF4-FFF2-40B4-BE49-F238E27FC236}">
                <a16:creationId xmlns:a16="http://schemas.microsoft.com/office/drawing/2014/main" id="{79F46B48-C01A-1340-8C6B-DA07FABAAD3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0" name="object 6">
            <a:extLst>
              <a:ext uri="{FF2B5EF4-FFF2-40B4-BE49-F238E27FC236}">
                <a16:creationId xmlns:a16="http://schemas.microsoft.com/office/drawing/2014/main" id="{529EC48C-88EC-4F48-B6BB-B7BB27D37DBD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4" name="object 6">
            <a:extLst>
              <a:ext uri="{FF2B5EF4-FFF2-40B4-BE49-F238E27FC236}">
                <a16:creationId xmlns:a16="http://schemas.microsoft.com/office/drawing/2014/main" id="{14E96798-EC8B-FA4C-AC7D-DE75AF3811AF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Rectangle 22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ww.png">
            <a:extLst>
              <a:ext uri="{FF2B5EF4-FFF2-40B4-BE49-F238E27FC236}">
                <a16:creationId xmlns:a16="http://schemas.microsoft.com/office/drawing/2014/main" id="{6CB568A7-486F-7E43-8841-829B657830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-1"/>
            <a:ext cx="3279430" cy="6858001"/>
          </a:xfrm>
          <a:prstGeom prst="rect">
            <a:avLst/>
          </a:prstGeom>
        </p:spPr>
      </p:pic>
      <p:sp>
        <p:nvSpPr>
          <p:cNvPr id="26" name="object 6">
            <a:extLst>
              <a:ext uri="{FF2B5EF4-FFF2-40B4-BE49-F238E27FC236}">
                <a16:creationId xmlns:a16="http://schemas.microsoft.com/office/drawing/2014/main" id="{55A0589D-3199-824F-BB2E-0165FD1B46B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0" name="object 6">
            <a:extLst>
              <a:ext uri="{FF2B5EF4-FFF2-40B4-BE49-F238E27FC236}">
                <a16:creationId xmlns:a16="http://schemas.microsoft.com/office/drawing/2014/main" id="{4AB8CBEA-6665-9A4C-BAFF-830C38095BF8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BC7CEB1-422C-D04C-9AF5-6F9B7A7142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6EFF017-BB71-2946-8429-D5C445CE839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D59F683-89D6-C24E-B6D3-272BC62A26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BCF7B235-4328-1747-AC5E-57DC6D753214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A880B90-D46C-0D44-8AFE-4A062DD38A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1" name="object 6">
            <a:extLst>
              <a:ext uri="{FF2B5EF4-FFF2-40B4-BE49-F238E27FC236}">
                <a16:creationId xmlns:a16="http://schemas.microsoft.com/office/drawing/2014/main" id="{EC8AB604-7AB0-AA4A-8D3F-975F013C2F5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0C4FA3-D3E2-BF43-880D-3DA206335E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92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1" name="Picture 10" descr="ww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0"/>
            <a:ext cx="3279430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9E807F-F94B-F442-B5BC-972820E2E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10312"/>
            <a:ext cx="10541508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49FD6F-DB7C-B74F-8B28-DE0F77ACFB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1463040"/>
            <a:ext cx="10515600" cy="47594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 b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80D-D41B-2941-AA64-3734E35A7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ED245F3-5FE2-8B4D-AEBC-08059B7700D5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EEB66CA7-5B90-DE44-B07F-CDF1B056C55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9C841668-2641-8344-93D0-BFAF1E0B06C9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F5A8D482-5528-2243-9F47-5B9C75E8D18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01786C18-A62A-8D40-BE6D-E91ED01BEB52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D2F0128-2932-DB49-BB4F-4E6C92A36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4518266-97F4-5E48-8B44-08654EC2969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DBBB27-6F71-7C43-BFA5-6B2E8E1AC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33854958-1BAD-BE47-ACAC-E9903DAE90C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B423B7-B99A-5744-8625-DC9058672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838CE688-24EB-EF4C-8127-F226875D5747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76E6D9E-81DB-064A-A067-E1DB17AB7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735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1" name="Picture 10" descr="ww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0"/>
            <a:ext cx="3279430" cy="68580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9E807F-F94B-F442-B5BC-972820E2E7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792" y="210312"/>
            <a:ext cx="10541508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Agenda Slide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A49FD6F-DB7C-B74F-8B28-DE0F77ACFB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" y="1463040"/>
            <a:ext cx="10515600" cy="475940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800" b="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 sz="1600"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 sz="1400">
                <a:solidFill>
                  <a:schemeClr val="accent3">
                    <a:lumMod val="50000"/>
                  </a:schemeClr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Agenda Item 1</a:t>
            </a:r>
          </a:p>
          <a:p>
            <a:pPr lvl="0"/>
            <a:r>
              <a:rPr lang="en-US"/>
              <a:t>Agenda Item 2</a:t>
            </a:r>
          </a:p>
          <a:p>
            <a:pPr lvl="0"/>
            <a:r>
              <a:rPr lang="en-US"/>
              <a:t>Agenda Item 3</a:t>
            </a:r>
          </a:p>
          <a:p>
            <a:pPr lvl="0"/>
            <a:r>
              <a:rPr lang="en-US"/>
              <a:t>Agenda Item 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FEC80D-D41B-2941-AA64-3734E35A7D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4ED245F3-5FE2-8B4D-AEBC-08059B7700D5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EEB66CA7-5B90-DE44-B07F-CDF1B056C556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3" name="object 6">
            <a:extLst>
              <a:ext uri="{FF2B5EF4-FFF2-40B4-BE49-F238E27FC236}">
                <a16:creationId xmlns:a16="http://schemas.microsoft.com/office/drawing/2014/main" id="{9C841668-2641-8344-93D0-BFAF1E0B06C9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7" name="object 6">
            <a:extLst>
              <a:ext uri="{FF2B5EF4-FFF2-40B4-BE49-F238E27FC236}">
                <a16:creationId xmlns:a16="http://schemas.microsoft.com/office/drawing/2014/main" id="{F5A8D482-5528-2243-9F47-5B9C75E8D18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01786C18-A62A-8D40-BE6D-E91ED01BEB52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D2F0128-2932-DB49-BB4F-4E6C92A36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15" name="object 6">
            <a:extLst>
              <a:ext uri="{FF2B5EF4-FFF2-40B4-BE49-F238E27FC236}">
                <a16:creationId xmlns:a16="http://schemas.microsoft.com/office/drawing/2014/main" id="{C4518266-97F4-5E48-8B44-08654EC2969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BDBBB27-6F71-7C43-BFA5-6B2E8E1AC9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18" name="object 6">
            <a:extLst>
              <a:ext uri="{FF2B5EF4-FFF2-40B4-BE49-F238E27FC236}">
                <a16:creationId xmlns:a16="http://schemas.microsoft.com/office/drawing/2014/main" id="{33854958-1BAD-BE47-ACAC-E9903DAE90C1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8B423B7-B99A-5744-8625-DC90586726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sp>
        <p:nvSpPr>
          <p:cNvPr id="22" name="object 6">
            <a:extLst>
              <a:ext uri="{FF2B5EF4-FFF2-40B4-BE49-F238E27FC236}">
                <a16:creationId xmlns:a16="http://schemas.microsoft.com/office/drawing/2014/main" id="{838CE688-24EB-EF4C-8127-F226875D5747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76E6D9E-81DB-064A-A067-E1DB17AB7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  <p:pic>
        <p:nvPicPr>
          <p:cNvPr id="20" name="Picture 19" descr="ww.png">
            <a:extLst>
              <a:ext uri="{FF2B5EF4-FFF2-40B4-BE49-F238E27FC236}">
                <a16:creationId xmlns:a16="http://schemas.microsoft.com/office/drawing/2014/main" id="{C824AAA2-7F5D-401A-BB29-127AAB0391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>
          <a:xfrm>
            <a:off x="8912570" y="0"/>
            <a:ext cx="3279430" cy="6858001"/>
          </a:xfrm>
          <a:prstGeom prst="rect">
            <a:avLst/>
          </a:prstGeom>
        </p:spPr>
      </p:pic>
      <p:sp>
        <p:nvSpPr>
          <p:cNvPr id="24" name="object 6">
            <a:extLst>
              <a:ext uri="{FF2B5EF4-FFF2-40B4-BE49-F238E27FC236}">
                <a16:creationId xmlns:a16="http://schemas.microsoft.com/office/drawing/2014/main" id="{92857AF4-AD53-4F06-982C-BBCA24FD943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F75DFE7-9EA3-470F-8896-BF8BE72C14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5519"/>
            <a:ext cx="950976" cy="19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3268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63040"/>
            <a:ext cx="10515600" cy="4759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9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63040"/>
            <a:ext cx="10515600" cy="4759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75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72570" y="2971079"/>
            <a:ext cx="6727039" cy="761747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Insert Section Title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00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with Pictur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60121" y="2971079"/>
            <a:ext cx="5440678" cy="2686771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Insert Section Title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30B7BA82-6A86-384D-B04E-8D5191D59474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1A1DA86-877F-0F49-BEED-32E9369C39C3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398C142-ECE9-DD49-BB91-2DA6D9B51231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28A73BA-1743-4F4E-913D-21292EC9018A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DF7FB5-0303-8F4D-A597-E38379253F50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BDABBB2-33CA-9440-B11D-5EAC9D5D4358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CE9204F-1C73-5D4A-8857-934625F01F43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26"/>
          <p:cNvSpPr>
            <a:spLocks noGrp="1"/>
          </p:cNvSpPr>
          <p:nvPr>
            <p:ph type="pic" sz="quarter" idx="11"/>
          </p:nvPr>
        </p:nvSpPr>
        <p:spPr>
          <a:xfrm>
            <a:off x="6820345" y="1200150"/>
            <a:ext cx="4457700" cy="44577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36499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1.png">
            <a:extLst>
              <a:ext uri="{FF2B5EF4-FFF2-40B4-BE49-F238E27FC236}">
                <a16:creationId xmlns:a16="http://schemas.microsoft.com/office/drawing/2014/main" id="{175C80C8-C178-9C4A-9F97-6978E22E3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9069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444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 descr="1.png">
            <a:extLst>
              <a:ext uri="{FF2B5EF4-FFF2-40B4-BE49-F238E27FC236}">
                <a16:creationId xmlns:a16="http://schemas.microsoft.com/office/drawing/2014/main" id="{0C30E8B4-72CA-F045-86DE-DA0CF9BCF0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9742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605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91382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rgbClr val="171C2D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Insert additional supporting text here.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51427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Insert additional supporting text here.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8114720" y="4884003"/>
            <a:ext cx="3078480" cy="553998"/>
          </a:xfrm>
        </p:spPr>
        <p:txBody>
          <a:bodyPr/>
          <a:lstStyle>
            <a:lvl1pPr marL="0" indent="0">
              <a:buNone/>
              <a:defRPr sz="1800">
                <a:solidFill>
                  <a:srgbClr val="171C2D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Insert additional supporting text here.</a:t>
            </a:r>
          </a:p>
        </p:txBody>
      </p:sp>
      <p:sp>
        <p:nvSpPr>
          <p:cNvPr id="8" name="Picture Placeholder 426"/>
          <p:cNvSpPr>
            <a:spLocks noGrp="1"/>
          </p:cNvSpPr>
          <p:nvPr>
            <p:ph type="pic" sz="quarter" idx="11"/>
          </p:nvPr>
        </p:nvSpPr>
        <p:spPr>
          <a:xfrm>
            <a:off x="8107100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426"/>
          <p:cNvSpPr>
            <a:spLocks noGrp="1"/>
          </p:cNvSpPr>
          <p:nvPr>
            <p:ph type="pic" sz="quarter" idx="19"/>
          </p:nvPr>
        </p:nvSpPr>
        <p:spPr>
          <a:xfrm>
            <a:off x="906201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426"/>
          <p:cNvSpPr>
            <a:spLocks noGrp="1"/>
          </p:cNvSpPr>
          <p:nvPr>
            <p:ph type="pic" sz="quarter" idx="20"/>
          </p:nvPr>
        </p:nvSpPr>
        <p:spPr>
          <a:xfrm>
            <a:off x="4514270" y="1455003"/>
            <a:ext cx="3086100" cy="30861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marL="0" indent="0" algn="ctr">
              <a:buNone/>
              <a:defRPr sz="1350"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17213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2AD6E-7A81-4D46-A4DC-BC3429D8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286762"/>
            <a:ext cx="5772150" cy="761746"/>
          </a:xfrm>
        </p:spPr>
        <p:txBody>
          <a:bodyPr/>
          <a:lstStyle>
            <a:lvl1pPr>
              <a:defRPr lang="en-US" sz="4800" b="1" i="0" kern="1200" dirty="0">
                <a:solidFill>
                  <a:srgbClr val="171C2D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Simple Statement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2C299-FDA6-164A-B353-229958A83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58E4E-230D-8D43-99E8-0341ED808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048509"/>
            <a:ext cx="5772150" cy="1354217"/>
          </a:xfrm>
        </p:spPr>
        <p:txBody>
          <a:bodyPr/>
          <a:lstStyle>
            <a:lvl1pPr marL="0" indent="0">
              <a:buNone/>
              <a:defRPr sz="4400" b="0" i="0" baseline="0">
                <a:solidFill>
                  <a:srgbClr val="EC1C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Introduction or Concept Slide</a:t>
            </a:r>
          </a:p>
        </p:txBody>
      </p:sp>
      <p:pic>
        <p:nvPicPr>
          <p:cNvPr id="8" name="Picture 7" descr="111.png">
            <a:extLst>
              <a:ext uri="{FF2B5EF4-FFF2-40B4-BE49-F238E27FC236}">
                <a16:creationId xmlns:a16="http://schemas.microsoft.com/office/drawing/2014/main" id="{6E287EE2-21D3-F44C-813F-02BED688E8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90"/>
          <a:stretch/>
        </p:blipFill>
        <p:spPr>
          <a:xfrm>
            <a:off x="8903979" y="0"/>
            <a:ext cx="3288021" cy="68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305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63040"/>
            <a:ext cx="10515600" cy="4759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5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mple Statem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512AD6E-7A81-4D46-A4DC-BC3429D8CF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2500" y="2286762"/>
            <a:ext cx="5772150" cy="761746"/>
          </a:xfrm>
        </p:spPr>
        <p:txBody>
          <a:bodyPr/>
          <a:lstStyle>
            <a:lvl1pPr>
              <a:defRPr lang="en-US" sz="4800" b="1" i="0" kern="1200" dirty="0">
                <a:solidFill>
                  <a:srgbClr val="171C2D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Simple Statement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C22C299-FDA6-164A-B353-229958A83E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658E4E-230D-8D43-99E8-0341ED808C7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2500" y="3048509"/>
            <a:ext cx="5772150" cy="1354217"/>
          </a:xfrm>
        </p:spPr>
        <p:txBody>
          <a:bodyPr/>
          <a:lstStyle>
            <a:lvl1pPr marL="0" indent="0">
              <a:buNone/>
              <a:defRPr sz="4400" b="0" i="0" baseline="0">
                <a:solidFill>
                  <a:srgbClr val="EC1C2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/>
              <a:t>Introduction or Concept Slide</a:t>
            </a:r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89EAEFDD-B284-E94B-8F1D-D7E1627370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1800" y="1200150"/>
            <a:ext cx="4457700" cy="4457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9" name="Picture 8" descr="1.png">
            <a:extLst>
              <a:ext uri="{FF2B5EF4-FFF2-40B4-BE49-F238E27FC236}">
                <a16:creationId xmlns:a16="http://schemas.microsoft.com/office/drawing/2014/main" id="{D28EDF51-090C-9841-AE58-2273CEB971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313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Layou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F2364798-7D9C-B84C-856F-0C65222D95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9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-Away Slide (Sub-Header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614040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/>
              <a:t>Take-Away Slide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960119" y="2101122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53729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60119" y="3705946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768475"/>
            <a:ext cx="10256520" cy="508722"/>
          </a:xfrm>
          <a:noFill/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960119" y="5330613"/>
            <a:ext cx="10248939" cy="562137"/>
          </a:xfrm>
        </p:spPr>
        <p:txBody>
          <a:bodyPr lIns="0" tIns="0" rIns="0" bIns="91440"/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lang="en-US" b="0" dirty="0"/>
            </a:lvl1pPr>
            <a:lvl2pPr marL="171450" indent="-163513">
              <a:lnSpc>
                <a:spcPct val="150000"/>
              </a:lnSpc>
              <a:buFontTx/>
              <a:buBlip>
                <a:blip r:embed="rId2"/>
              </a:buBlip>
              <a:tabLst/>
              <a:defRPr sz="1800">
                <a:solidFill>
                  <a:srgbClr val="5D606C"/>
                </a:solidFill>
              </a:defRPr>
            </a:lvl2pPr>
            <a:lvl3pPr marL="461963" indent="-290513">
              <a:lnSpc>
                <a:spcPct val="150000"/>
              </a:lnSpc>
              <a:buFontTx/>
              <a:buBlip>
                <a:blip r:embed="rId3"/>
              </a:buBlip>
              <a:tabLst/>
              <a:defRPr sz="1800">
                <a:solidFill>
                  <a:srgbClr val="5D606C"/>
                </a:solidFill>
              </a:defRPr>
            </a:lvl3pPr>
            <a:lvl4pPr>
              <a:defRPr>
                <a:solidFill>
                  <a:srgbClr val="5D606C"/>
                </a:solidFill>
              </a:defRPr>
            </a:lvl4pPr>
            <a:lvl5pPr>
              <a:defRPr>
                <a:solidFill>
                  <a:srgbClr val="5D606C"/>
                </a:solidFill>
              </a:defRPr>
            </a:lvl5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2A52D08-28C6-7046-85C5-29DDBD4D27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0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-Away Slide (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>
            <a:extLst>
              <a:ext uri="{FF2B5EF4-FFF2-40B4-BE49-F238E27FC236}">
                <a16:creationId xmlns:a16="http://schemas.microsoft.com/office/drawing/2014/main" id="{21B7EA41-46BF-B947-8230-37EB3728F5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7221" y="212983"/>
            <a:ext cx="10589668" cy="492443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en-US"/>
              <a:t>Take-Away Slide With Bullets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4D465602-9518-D549-819E-52FFB5D1A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120" y="1538984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5273868-A160-3B46-8F69-A41EDF54BDA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60120" y="3195489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165392-FF16-194E-BB96-47B05786B74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60120" y="4851993"/>
            <a:ext cx="10232969" cy="508722"/>
          </a:xfrm>
          <a:solidFill>
            <a:schemeClr val="bg1"/>
          </a:solidFill>
        </p:spPr>
        <p:txBody>
          <a:bodyPr tIns="0" bIns="0" anchor="ctr"/>
          <a:lstStyle>
            <a:lvl1pPr marL="0" indent="0">
              <a:buNone/>
              <a:defRPr sz="3400" b="0">
                <a:solidFill>
                  <a:srgbClr val="FF0000"/>
                </a:solidFill>
              </a:defRPr>
            </a:lvl1pPr>
          </a:lstStyle>
          <a:p>
            <a:r>
              <a:rPr lang="en-US" kern="0"/>
              <a:t>List item header text style</a:t>
            </a:r>
          </a:p>
        </p:txBody>
      </p:sp>
      <p:sp>
        <p:nvSpPr>
          <p:cNvPr id="44" name="Slide Number Placeholder 2">
            <a:extLst>
              <a:ext uri="{FF2B5EF4-FFF2-40B4-BE49-F238E27FC236}">
                <a16:creationId xmlns:a16="http://schemas.microsoft.com/office/drawing/2014/main" id="{7C1986B2-675B-824C-8649-7C9AC5CE34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477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9" hasCustomPrompt="1"/>
          </p:nvPr>
        </p:nvSpPr>
        <p:spPr>
          <a:xfrm>
            <a:off x="966788" y="207422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30" hasCustomPrompt="1"/>
          </p:nvPr>
        </p:nvSpPr>
        <p:spPr>
          <a:xfrm>
            <a:off x="976948" y="3738837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31" hasCustomPrompt="1"/>
          </p:nvPr>
        </p:nvSpPr>
        <p:spPr>
          <a:xfrm>
            <a:off x="976948" y="5381035"/>
            <a:ext cx="10226675" cy="709616"/>
          </a:xfrm>
        </p:spPr>
        <p:txBody>
          <a:bodyPr/>
          <a:lstStyle>
            <a:lvl1pPr>
              <a:spcBef>
                <a:spcPts val="600"/>
              </a:spcBef>
              <a:defRPr b="0"/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</a:t>
            </a:r>
          </a:p>
          <a:p>
            <a:pPr lvl="0"/>
            <a:r>
              <a:rPr lang="en-US"/>
              <a:t>List item subhead text style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r>
              <a:rPr lang="en-US" err="1"/>
              <a:t>sed</a:t>
            </a:r>
            <a:r>
              <a:rPr lang="en-US"/>
              <a:t> do.</a:t>
            </a:r>
          </a:p>
        </p:txBody>
      </p:sp>
    </p:spTree>
    <p:extLst>
      <p:ext uri="{BB962C8B-B14F-4D97-AF65-F5344CB8AC3E}">
        <p14:creationId xmlns:p14="http://schemas.microsoft.com/office/powerpoint/2010/main" val="9612254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161C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EB1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88527C-82D0-9645-A44A-89CA1AE03B1F}"/>
              </a:ext>
            </a:extLst>
          </p:cNvPr>
          <p:cNvSpPr txBox="1"/>
          <p:nvPr/>
        </p:nvSpPr>
        <p:spPr>
          <a:xfrm>
            <a:off x="872570" y="2644170"/>
            <a:ext cx="53902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/>
              <a:t>Adaptable.</a:t>
            </a:r>
            <a:br>
              <a:rPr lang="en-US" sz="4800" b="1"/>
            </a:br>
            <a:r>
              <a:rPr lang="en-US" sz="4800" b="1">
                <a:solidFill>
                  <a:srgbClr val="FF0000"/>
                </a:solidFill>
              </a:rPr>
              <a:t>Intelligent.</a:t>
            </a:r>
            <a:endParaRPr lang="en-US" sz="4800" b="1"/>
          </a:p>
        </p:txBody>
      </p:sp>
    </p:spTree>
    <p:extLst>
      <p:ext uri="{BB962C8B-B14F-4D97-AF65-F5344CB8AC3E}">
        <p14:creationId xmlns:p14="http://schemas.microsoft.com/office/powerpoint/2010/main" val="2576087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52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1" y="1847093"/>
            <a:ext cx="10978206" cy="3748401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3"/>
              </a:buBlip>
              <a:defRPr lang="en-US" sz="2400" b="0" dirty="0" smtClean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63550" indent="-174625">
              <a:lnSpc>
                <a:spcPct val="110000"/>
              </a:lnSpc>
              <a:defRPr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682625" indent="-173038">
              <a:lnSpc>
                <a:spcPct val="110000"/>
              </a:lnSpc>
              <a:defRPr sz="18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/>
              <a:t>First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0" y="6577030"/>
            <a:ext cx="1117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609601" y="123020"/>
            <a:ext cx="10972810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>
                <a:solidFill>
                  <a:schemeClr val="bg1"/>
                </a:solidFill>
              </a:rPr>
              <a:t>INSERT TITLE OF THE PRESENTATION ON ALL SLIDES</a:t>
            </a:r>
            <a:endParaRPr lang="en-US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1" hasCustomPrompt="1"/>
          </p:nvPr>
        </p:nvSpPr>
        <p:spPr>
          <a:xfrm>
            <a:off x="609600" y="1068637"/>
            <a:ext cx="10972811" cy="566271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3200" b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tabLst/>
              <a:defRPr/>
            </a:pP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299967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3" y="1327153"/>
            <a:ext cx="10504063" cy="4268337"/>
          </a:xfrm>
          <a:prstGeom prst="rect">
            <a:avLst/>
          </a:prstGeom>
        </p:spPr>
        <p:txBody>
          <a:bodyPr/>
          <a:lstStyle>
            <a:lvl1pPr marL="290513" indent="-290513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400" b="0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 sz="1800"/>
            </a:lvl2pPr>
            <a:lvl3pPr marL="682625" indent="-173038">
              <a:lnSpc>
                <a:spcPct val="110000"/>
              </a:lnSpc>
              <a:defRPr sz="1600"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09601" y="6577016"/>
            <a:ext cx="11176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83733" y="209551"/>
            <a:ext cx="10498667" cy="53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64669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5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title style</a:t>
            </a:r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5602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1463040"/>
            <a:ext cx="10515600" cy="47594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tabLst>
                <a:tab pos="2627313" algn="l"/>
              </a:tabLs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3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72570" y="2971079"/>
            <a:ext cx="6727039" cy="761747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Insert Section Title Here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60FB99D6-8BE6-3843-87F0-1BF2F1338A6C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7E68A1B2-3ABC-9D4A-B378-06C02AF8EB0C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60184228-3525-514A-86C4-3C16B3BD69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B5B8B0E-1006-BC4A-9FBE-4C9A0F8CB908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CD6377F4-2164-4C47-B26D-2B2C92B343C5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0D1EABC-9772-9C41-B944-B07DB09ED607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CCEBED41-AE49-0A45-88A5-DA613F2CC363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1003DCE0-C55E-6448-AC1E-9D71F3EBB56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31979BB4-D02E-AE4E-A8A8-2A7A55AB79CA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>
            <a:extLst>
              <a:ext uri="{FF2B5EF4-FFF2-40B4-BE49-F238E27FC236}">
                <a16:creationId xmlns:a16="http://schemas.microsoft.com/office/drawing/2014/main" id="{A03168C6-AAF2-8A4D-AE31-BF4FFA4AA02E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0F9A8760-B4C4-654E-B224-4A478CF0477F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2227A6DD-EC13-EF49-9819-F92827EA4822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11.png"/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F656EFA-286F-5E4A-9F0B-E6DE9CBD22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3C5F5603-7E1E-4533-8FDF-705BC3027E77}"/>
              </a:ext>
            </a:extLst>
          </p:cNvPr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5E2C9F9F-77DC-4EE6-9329-615ACB38F1E2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7E08D5B3-3210-48AE-8819-880D09D560C9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11.png">
            <a:extLst>
              <a:ext uri="{FF2B5EF4-FFF2-40B4-BE49-F238E27FC236}">
                <a16:creationId xmlns:a16="http://schemas.microsoft.com/office/drawing/2014/main" id="{9AD07727-C0F6-4050-9A80-B9EE810B17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3" b="2013"/>
          <a:stretch/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CE2F481-04C6-4D40-AA42-6D16833999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70" y="6020569"/>
            <a:ext cx="1280160" cy="259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8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(with Pictur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960121" y="2971079"/>
            <a:ext cx="5440678" cy="2686771"/>
          </a:xfrm>
        </p:spPr>
        <p:txBody>
          <a:bodyPr lIns="0" tIns="0" rIns="0" bIns="0" anchor="t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1" i="0" kern="1200" baseline="0" dirty="0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en-US"/>
              <a:t>Insert Section Title Here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832950" y="6443472"/>
            <a:ext cx="1176170" cy="371856"/>
          </a:xfrm>
          <a:prstGeom prst="rect">
            <a:avLst/>
          </a:prstGeom>
          <a:solidFill>
            <a:srgbClr val="161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>
            <a:extLst>
              <a:ext uri="{FF2B5EF4-FFF2-40B4-BE49-F238E27FC236}">
                <a16:creationId xmlns:a16="http://schemas.microsoft.com/office/drawing/2014/main" id="{30B7BA82-6A86-384D-B04E-8D5191D59474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1A1DA86-877F-0F49-BEED-32E9369C39C3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E398C142-ECE9-DD49-BB91-2DA6D9B51231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228A73BA-1743-4F4E-913D-21292EC9018A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8DF7FB5-0303-8F4D-A597-E38379253F50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8BDABBB2-33CA-9440-B11D-5EAC9D5D4358}"/>
              </a:ext>
            </a:extLst>
          </p:cNvPr>
          <p:cNvSpPr/>
          <p:nvPr/>
        </p:nvSpPr>
        <p:spPr>
          <a:xfrm rot="16200000">
            <a:off x="7412966" y="2078966"/>
            <a:ext cx="4779034" cy="4779034"/>
          </a:xfrm>
          <a:prstGeom prst="rtTriangle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id="{5CE9204F-1C73-5D4A-8857-934625F01F43}"/>
              </a:ext>
            </a:extLst>
          </p:cNvPr>
          <p:cNvSpPr/>
          <p:nvPr/>
        </p:nvSpPr>
        <p:spPr>
          <a:xfrm rot="10800000">
            <a:off x="7412966" y="0"/>
            <a:ext cx="4792936" cy="4792936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26"/>
          <p:cNvSpPr>
            <a:spLocks noGrp="1"/>
          </p:cNvSpPr>
          <p:nvPr>
            <p:ph type="pic" sz="quarter" idx="11"/>
          </p:nvPr>
        </p:nvSpPr>
        <p:spPr>
          <a:xfrm>
            <a:off x="6820345" y="1200150"/>
            <a:ext cx="4457700" cy="4457700"/>
          </a:xfrm>
          <a:solidFill>
            <a:schemeClr val="accent3"/>
          </a:solidFill>
        </p:spPr>
        <p:txBody>
          <a:bodyPr tIns="1371600" bIns="0" anchor="ctr" anchorCtr="0">
            <a:noAutofit/>
          </a:bodyPr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3002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1.png">
            <a:extLst>
              <a:ext uri="{FF2B5EF4-FFF2-40B4-BE49-F238E27FC236}">
                <a16:creationId xmlns:a16="http://schemas.microsoft.com/office/drawing/2014/main" id="{175C80C8-C178-9C4A-9F97-6978E22E31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0" y="0"/>
            <a:ext cx="317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5792" y="1463040"/>
            <a:ext cx="5181600" cy="4835843"/>
          </a:xfrm>
        </p:spPr>
        <p:txBody>
          <a:bodyPr/>
          <a:lstStyle>
            <a:lvl1pPr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0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792" y="210312"/>
            <a:ext cx="10541508" cy="502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344168"/>
            <a:ext cx="10515600" cy="4756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7700" y="6356350"/>
            <a:ext cx="903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F068DF-C691-E142-9A8F-9F62E4FF6DF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7141"/>
            <a:ext cx="950976" cy="192980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E37C0A4F-59A2-4AE8-B43F-01C5DFBD741E}"/>
              </a:ext>
            </a:extLst>
          </p:cNvPr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4" name="fc" descr=" ">
            <a:extLst>
              <a:ext uri="{FF2B5EF4-FFF2-40B4-BE49-F238E27FC236}">
                <a16:creationId xmlns:a16="http://schemas.microsoft.com/office/drawing/2014/main" id="{8094698E-994A-41FE-BA9C-357DBB1A9D82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972290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dirty="0" smtClean="0">
          <a:solidFill>
            <a:srgbClr val="EC1C24"/>
          </a:solidFill>
          <a:latin typeface="Arial" charset="0"/>
          <a:ea typeface="+mj-ea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FF0000"/>
        </a:buClr>
        <a:buFont typeface="Calibri" panose="020F0502020204030204" pitchFamily="34" charset="0"/>
        <a:buChar char="˃"/>
        <a:defRPr sz="2000" b="1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9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792" y="210312"/>
            <a:ext cx="10541508" cy="5029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7700" y="1344168"/>
            <a:ext cx="10515600" cy="47563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object 6"/>
          <p:cNvSpPr/>
          <p:nvPr/>
        </p:nvSpPr>
        <p:spPr>
          <a:xfrm>
            <a:off x="0" y="0"/>
            <a:ext cx="647700" cy="647700"/>
          </a:xfrm>
          <a:custGeom>
            <a:avLst/>
            <a:gdLst/>
            <a:ahLst/>
            <a:cxnLst/>
            <a:rect l="l" t="t" r="r" b="b"/>
            <a:pathLst>
              <a:path w="863600" h="863600">
                <a:moveTo>
                  <a:pt x="863600" y="0"/>
                </a:moveTo>
                <a:lnTo>
                  <a:pt x="0" y="0"/>
                </a:lnTo>
                <a:lnTo>
                  <a:pt x="0" y="863600"/>
                </a:lnTo>
                <a:lnTo>
                  <a:pt x="863600" y="0"/>
                </a:lnTo>
                <a:close/>
              </a:path>
            </a:pathLst>
          </a:custGeom>
          <a:solidFill>
            <a:srgbClr val="F11212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7700" y="6356350"/>
            <a:ext cx="903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4F068DF-C691-E142-9A8F-9F62E4FF6DFA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31" y="6517141"/>
            <a:ext cx="950976" cy="192980"/>
          </a:xfrm>
          <a:prstGeom prst="rect">
            <a:avLst/>
          </a:prstGeom>
        </p:spPr>
      </p:pic>
      <p:sp>
        <p:nvSpPr>
          <p:cNvPr id="4" name="fc" descr=" ">
            <a:extLst>
              <a:ext uri="{FF2B5EF4-FFF2-40B4-BE49-F238E27FC236}">
                <a16:creationId xmlns:a16="http://schemas.microsoft.com/office/drawing/2014/main" id="{FD5DB4C4-84C4-4A08-A308-B75D266124F6}"/>
              </a:ext>
            </a:extLst>
          </p:cNvPr>
          <p:cNvSpPr txBox="1"/>
          <p:nvPr userDrawn="1"/>
        </p:nvSpPr>
        <p:spPr>
          <a:xfrm>
            <a:off x="0" y="6537960"/>
            <a:ext cx="12192000" cy="22313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850" b="0" i="0" u="none" baseline="0">
                <a:solidFill>
                  <a:srgbClr val="000000"/>
                </a:solidFill>
                <a:latin typeface="Microsoft Sans Serif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421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b="1" i="0" kern="1200" dirty="0" smtClean="0">
          <a:solidFill>
            <a:srgbClr val="EC1C24"/>
          </a:solidFill>
          <a:latin typeface="Arial" charset="0"/>
          <a:ea typeface="+mj-ea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200"/>
        </a:spcBef>
        <a:buClr>
          <a:srgbClr val="FF0000"/>
        </a:buClr>
        <a:buFont typeface="Calibri" panose="020F0502020204030204" pitchFamily="34" charset="0"/>
        <a:buChar char="˃"/>
        <a:defRPr sz="2000" b="1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4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‒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E23A201-C087-4AFE-A13B-174219274B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2570" y="4513633"/>
            <a:ext cx="7417990" cy="746358"/>
          </a:xfrm>
        </p:spPr>
        <p:txBody>
          <a:bodyPr/>
          <a:lstStyle/>
          <a:p>
            <a:r>
              <a:rPr lang="en-US" dirty="0"/>
              <a:t>Stefano Stabellini</a:t>
            </a:r>
          </a:p>
          <a:p>
            <a:r>
              <a:rPr lang="en-US" dirty="0"/>
              <a:t>May 26 2021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0BBC97-C039-49C7-AE10-2A6C3323A0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Device Tree Update</a:t>
            </a:r>
          </a:p>
        </p:txBody>
      </p:sp>
    </p:spTree>
    <p:extLst>
      <p:ext uri="{BB962C8B-B14F-4D97-AF65-F5344CB8AC3E}">
        <p14:creationId xmlns:p14="http://schemas.microsoft.com/office/powerpoint/2010/main" val="290235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01BBBA-DF51-4E31-B2FF-D0D8E464D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Device Tree Update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4933E6D-E454-41D2-BBEB-E4974A014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LVC21 Presentation on Device Tree and System Device Tree</a:t>
            </a:r>
          </a:p>
          <a:p>
            <a:r>
              <a:rPr lang="en-US" dirty="0"/>
              <a:t>S-DT calls</a:t>
            </a:r>
          </a:p>
          <a:p>
            <a:r>
              <a:rPr lang="en-US" dirty="0"/>
              <a:t>New developments:</a:t>
            </a:r>
          </a:p>
          <a:p>
            <a:pPr lvl="1"/>
            <a:r>
              <a:rPr lang="en-US" dirty="0">
                <a:latin typeface="Arial"/>
                <a:cs typeface="Arial"/>
              </a:rPr>
              <a:t>Lopper plugin: System Device Tree --&gt; </a:t>
            </a:r>
            <a:r>
              <a:rPr lang="en-US" err="1">
                <a:latin typeface="Arial"/>
                <a:cs typeface="Arial"/>
              </a:rPr>
              <a:t>OpenAMP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RemoteProc</a:t>
            </a:r>
            <a:endParaRPr lang="en-US" dirty="0">
              <a:latin typeface="Arial"/>
              <a:cs typeface="Arial"/>
            </a:endParaRPr>
          </a:p>
          <a:p>
            <a:pPr lvl="1"/>
            <a:r>
              <a:rPr lang="en-US" dirty="0"/>
              <a:t>Hierarchical Domains</a:t>
            </a:r>
          </a:p>
          <a:p>
            <a:pPr lvl="1"/>
            <a:r>
              <a:rPr lang="en-US" dirty="0"/>
              <a:t>Access flags as domain-specific flags</a:t>
            </a:r>
          </a:p>
          <a:p>
            <a:r>
              <a:rPr lang="en-US" dirty="0"/>
              <a:t>YAML to express domains information</a:t>
            </a:r>
          </a:p>
          <a:p>
            <a:pPr>
              <a:buClr>
                <a:srgbClr val="FF0000"/>
              </a:buClr>
              <a:buFont typeface="Calibri" panose="020F0502020204030204" pitchFamily="34" charset="0"/>
              <a:buChar char="˃"/>
            </a:pPr>
            <a:r>
              <a:rPr lang="en-US">
                <a:latin typeface="Arial"/>
                <a:cs typeface="Arial"/>
              </a:rPr>
              <a:t>Lopper</a:t>
            </a:r>
          </a:p>
          <a:p>
            <a:pPr lvl="1"/>
            <a:r>
              <a:rPr lang="en-US">
                <a:latin typeface="Arial"/>
                <a:cs typeface="Arial"/>
              </a:rPr>
              <a:t>Tree Processing: lops/assists (on LopperTree)</a:t>
            </a:r>
          </a:p>
          <a:p>
            <a:pPr lvl="1"/>
            <a:r>
              <a:rPr lang="en-US">
                <a:latin typeface="Arial"/>
                <a:cs typeface="Arial"/>
              </a:rPr>
              <a:t>Backend (</a:t>
            </a:r>
            <a:r>
              <a:rPr lang="en-US" err="1">
                <a:latin typeface="Arial"/>
                <a:cs typeface="Arial"/>
              </a:rPr>
              <a:t>yaml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dts</a:t>
            </a:r>
            <a:r>
              <a:rPr lang="en-US">
                <a:latin typeface="Arial"/>
                <a:cs typeface="Arial"/>
              </a:rPr>
              <a:t>, </a:t>
            </a:r>
            <a:r>
              <a:rPr lang="en-US" err="1">
                <a:latin typeface="Arial"/>
                <a:cs typeface="Arial"/>
              </a:rPr>
              <a:t>dtb</a:t>
            </a:r>
            <a:r>
              <a:rPr lang="en-US">
                <a:latin typeface="Arial"/>
                <a:cs typeface="Arial"/>
              </a:rPr>
              <a:t>, custom ) </a:t>
            </a:r>
            <a:endParaRPr lang="en-US"/>
          </a:p>
          <a:p>
            <a:pPr lvl="1"/>
            <a:r>
              <a:rPr lang="en-US">
                <a:latin typeface="Arial"/>
                <a:cs typeface="Arial"/>
              </a:rPr>
              <a:t>Server / Daemon (</a:t>
            </a:r>
            <a:r>
              <a:rPr lang="en-US" err="1">
                <a:latin typeface="Arial"/>
                <a:cs typeface="Arial"/>
              </a:rPr>
              <a:t>ReST</a:t>
            </a:r>
            <a:r>
              <a:rPr lang="en-US">
                <a:latin typeface="Arial"/>
                <a:cs typeface="Arial"/>
              </a:rPr>
              <a:t>)</a:t>
            </a:r>
          </a:p>
          <a:p>
            <a:pPr lvl="1"/>
            <a:r>
              <a:rPr lang="en-US">
                <a:latin typeface="Arial"/>
                <a:cs typeface="Arial"/>
              </a:rPr>
              <a:t>Plugin for Xilinx CDO generation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95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Xilinx-5">
  <a:themeElements>
    <a:clrScheme name="Custom 1">
      <a:dk1>
        <a:srgbClr val="0C0C0C"/>
      </a:dk1>
      <a:lt1>
        <a:srgbClr val="FFFFFF"/>
      </a:lt1>
      <a:dk2>
        <a:srgbClr val="161C2E"/>
      </a:dk2>
      <a:lt2>
        <a:srgbClr val="7F7F7F"/>
      </a:lt2>
      <a:accent1>
        <a:srgbClr val="EB1C23"/>
      </a:accent1>
      <a:accent2>
        <a:srgbClr val="30364B"/>
      </a:accent2>
      <a:accent3>
        <a:srgbClr val="5F5F5F"/>
      </a:accent3>
      <a:accent4>
        <a:srgbClr val="1B3866"/>
      </a:accent4>
      <a:accent5>
        <a:srgbClr val="AC171F"/>
      </a:accent5>
      <a:accent6>
        <a:srgbClr val="1E640E"/>
      </a:accent6>
      <a:hlink>
        <a:srgbClr val="055C99"/>
      </a:hlink>
      <a:folHlink>
        <a:srgbClr val="5F5F5F"/>
      </a:folHlink>
    </a:clrScheme>
    <a:fontScheme name="Xilinx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Xilinx Template-2018_Final (002).potx [Read-Only]" id="{FB94204F-13DC-44BB-8230-6D29FDB085A8}" vid="{0BB0D5CE-1C88-4720-9106-00B735527937}"/>
    </a:ext>
  </a:extLst>
</a:theme>
</file>

<file path=ppt/theme/theme2.xml><?xml version="1.0" encoding="utf-8"?>
<a:theme xmlns:a="http://schemas.openxmlformats.org/drawingml/2006/main" name="1_Xilinx-5">
  <a:themeElements>
    <a:clrScheme name="Custom 1">
      <a:dk1>
        <a:srgbClr val="0C0C0C"/>
      </a:dk1>
      <a:lt1>
        <a:srgbClr val="FFFFFF"/>
      </a:lt1>
      <a:dk2>
        <a:srgbClr val="161C2E"/>
      </a:dk2>
      <a:lt2>
        <a:srgbClr val="7F7F7F"/>
      </a:lt2>
      <a:accent1>
        <a:srgbClr val="EB1C23"/>
      </a:accent1>
      <a:accent2>
        <a:srgbClr val="30364B"/>
      </a:accent2>
      <a:accent3>
        <a:srgbClr val="5F5F5F"/>
      </a:accent3>
      <a:accent4>
        <a:srgbClr val="1B3866"/>
      </a:accent4>
      <a:accent5>
        <a:srgbClr val="AC171F"/>
      </a:accent5>
      <a:accent6>
        <a:srgbClr val="1E640E"/>
      </a:accent6>
      <a:hlink>
        <a:srgbClr val="055C99"/>
      </a:hlink>
      <a:folHlink>
        <a:srgbClr val="5F5F5F"/>
      </a:folHlink>
    </a:clrScheme>
    <a:fontScheme name="Xilinx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Xilinx Template-2018_Final (002).potx [Read-Only]" id="{FB94204F-13DC-44BB-8230-6D29FDB085A8}" vid="{0BB0D5CE-1C88-4720-9106-00B73552793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DTs - Yaml + Firewalls</Template>
  <TotalTime>11</TotalTime>
  <Words>45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4" baseType="lpstr">
      <vt:lpstr>Xilinx-5</vt:lpstr>
      <vt:lpstr>1_Xilinx-5</vt:lpstr>
      <vt:lpstr>System Device Tree Update</vt:lpstr>
      <vt:lpstr>System Device Tree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keywords>No Markings, , , , , , , , , </cp:keywords>
  <cp:lastModifiedBy>Stefano Stabellini</cp:lastModifiedBy>
  <cp:revision>43</cp:revision>
  <dcterms:created xsi:type="dcterms:W3CDTF">2013-07-15T20:26:40Z</dcterms:created>
  <dcterms:modified xsi:type="dcterms:W3CDTF">2021-05-26T00:05:46Z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c6e1a186-072e-472f-b1ce-68bfde99509c</vt:lpwstr>
  </property>
  <property fmtid="{D5CDD505-2E9C-101B-9397-08002B2CF9AE}" pid="3" name="XilinxPublication Year">
    <vt:lpwstr/>
  </property>
  <property fmtid="{D5CDD505-2E9C-101B-9397-08002B2CF9AE}" pid="4" name="XilinxVisual Markings">
    <vt:lpwstr/>
  </property>
  <property fmtid="{D5CDD505-2E9C-101B-9397-08002B2CF9AE}" pid="5" name="XilinxAdditional Classifications">
    <vt:lpwstr/>
  </property>
  <property fmtid="{D5CDD505-2E9C-101B-9397-08002B2CF9AE}" pid="6" name="XilinxDevelopment Projects">
    <vt:lpwstr/>
  </property>
  <property fmtid="{D5CDD505-2E9C-101B-9397-08002B2CF9AE}" pid="7" name="XilinxThird Party">
    <vt:lpwstr/>
  </property>
  <property fmtid="{D5CDD505-2E9C-101B-9397-08002B2CF9AE}" pid="8" name="XilinxExport Control">
    <vt:lpwstr/>
  </property>
  <property fmtid="{D5CDD505-2E9C-101B-9397-08002B2CF9AE}" pid="9" name="XilinxNote (Line 2)">
    <vt:lpwstr/>
  </property>
  <property fmtid="{D5CDD505-2E9C-101B-9397-08002B2CF9AE}" pid="10" name="XilinxClassification">
    <vt:lpwstr>No Markings</vt:lpwstr>
  </property>
</Properties>
</file>